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notesMasterIdLst>
    <p:notesMasterId r:id="rId14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ype="http://schemas.openxmlformats.org/officeDocument/2006/relationships/presProps" Target="presProps.xml"/>  <Relationship Id="rId145" Type="http://schemas.openxmlformats.org/officeDocument/2006/relationships/viewProps" Target="viewProps.xml"/>  <Relationship Id="rId146" Type="http://schemas.openxmlformats.org/officeDocument/2006/relationships/theme" Target="theme/theme1.xml"/>  <Relationship Id="rId147" Type="http://schemas.openxmlformats.org/officeDocument/2006/relationships/tableStyles" Target="tableStyles.xml"/>  <Relationship Id="rId14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142</Slides>
  <Notes>142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2021-12-20T06:39:30.948Z</dcterms:created>
  <dcterms:modified xsi:type="dcterms:W3CDTF">2021-12-20T06:39:30.948Z</dcterms:modified>
</cp:coreProperties>
</file>